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5"/>
  </p:notesMasterIdLst>
  <p:sldIdLst>
    <p:sldId id="273" r:id="rId2"/>
    <p:sldId id="275" r:id="rId3"/>
    <p:sldId id="276" r:id="rId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7FF"/>
    <a:srgbClr val="9E8040"/>
    <a:srgbClr val="B17800"/>
    <a:srgbClr val="FDAB00"/>
    <a:srgbClr val="191F2F"/>
    <a:srgbClr val="B08769"/>
    <a:srgbClr val="FFF6DD"/>
    <a:srgbClr val="926464"/>
    <a:srgbClr val="714D4D"/>
    <a:srgbClr val="FEE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2"/>
    <p:restoredTop sz="94694"/>
  </p:normalViewPr>
  <p:slideViewPr>
    <p:cSldViewPr snapToGrid="0" snapToObjects="1">
      <p:cViewPr>
        <p:scale>
          <a:sx n="90" d="100"/>
          <a:sy n="90" d="100"/>
        </p:scale>
        <p:origin x="-9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8E51C-16B8-4D00-8E84-D41C78F22ED1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425A6-B96E-478A-9277-0029BD7D5E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1121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FE985D51-F8A9-D24A-B8C2-F92878F842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45F0AB1-DEB1-944C-9A98-D6EEDD42E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7117" y="4367047"/>
            <a:ext cx="3231929" cy="638505"/>
          </a:xfrm>
        </p:spPr>
        <p:txBody>
          <a:bodyPr anchor="ctr">
            <a:normAutofit/>
          </a:bodyPr>
          <a:lstStyle>
            <a:lvl1pPr algn="l">
              <a:defRPr sz="1400" b="1">
                <a:solidFill>
                  <a:srgbClr val="FDAB00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FE1FB3AE-0C20-684D-A2F9-83F433993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4544" y="5543713"/>
            <a:ext cx="2924503" cy="365125"/>
          </a:xfrm>
        </p:spPr>
        <p:txBody>
          <a:bodyPr anchor="t">
            <a:noAutofit/>
          </a:bodyPr>
          <a:lstStyle>
            <a:lvl1pPr marL="0" indent="0" algn="l">
              <a:buNone/>
              <a:defRPr sz="1400">
                <a:solidFill>
                  <a:srgbClr val="FDAB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 dirty="0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0074B76-1BEC-5E48-9C50-9312B3EAE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F92A8E3-3364-E641-AB76-250BB123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00F5698-63DC-3F4A-8E42-627D482E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156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D248C9B-D775-034A-8BCE-15901675C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263A3F42-C7D2-5840-AA07-4BC697D8E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52AEBC7-7282-604F-ACE6-AFC378EB3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C569204-E459-234A-A641-7319DE2D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1C56C1CA-AEA7-C241-A7F5-8CA1A020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021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DD8F2F9A-051D-4841-BA22-B1AB6751D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75E88922-932B-D345-ACBD-09EFB0857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851A9B0-6B3F-C745-9206-CDE064BAA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36D109C-BD07-A442-8B56-EA7170910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B4A8FF2-8755-FF4A-B75D-1D27F3E2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51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A793D1A6-2E7D-7F4D-BD67-02EEF86000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636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81A050D-7376-A241-8D50-68F524A15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5486400" cy="1101069"/>
          </a:xfrm>
        </p:spPr>
        <p:txBody>
          <a:bodyPr/>
          <a:lstStyle>
            <a:lvl1pPr>
              <a:defRPr>
                <a:solidFill>
                  <a:srgbClr val="191F2F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A9D5439-C580-E248-AD22-4E1F37A66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5021"/>
            <a:ext cx="7886700" cy="4327634"/>
          </a:xfrm>
        </p:spPr>
        <p:txBody>
          <a:bodyPr/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0205F59-B0EF-3745-A43C-4D2C51C12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D744704-4F32-6244-8F51-76DEE75D1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6369A3C-0825-714F-841F-C07D33F24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592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E5B3F0E-E737-4948-94B2-CC326297B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6A94D450-2879-DD45-838E-33CAD65B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8253228-28DB-9B41-8B8C-7F47CB691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FEA61FA-F7BD-7F46-995A-03DBB47C7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2A7BA56-D362-6641-8F52-127E6077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406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681EBBD-D4D5-1242-9716-26636D8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BBAF55D-4D51-734E-B072-2E87EB407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A01022F-E9A3-2948-835E-A8F8782D2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6CF2247E-110F-B94D-BF77-E7F731F2E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1C1D7036-7EDC-D749-A27E-C0A03847B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FCA39C44-4038-B24F-96ED-2A91FDE96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70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F91A03E-45BC-F24F-8616-A5186B88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D8AAADE2-444B-C548-8783-C9D617663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49B26F2-36DE-E940-9D65-DD7782472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B120FD11-FB37-8140-B7DD-23938A4C2A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566F87A0-0DE9-3241-A57E-AF32C056A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8CEDD09E-AB45-CD4A-AD17-396B0E85C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B0C8F791-6681-5241-A786-781C4976F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3F25044A-4FF7-7943-B889-47544B04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12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27F9FB91-BCD3-8A4D-9AAC-B88C35D9F9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D579F5F-2F29-794F-B4AB-B4368A16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28" y="136524"/>
            <a:ext cx="5807622" cy="1290255"/>
          </a:xfrm>
        </p:spPr>
        <p:txBody>
          <a:bodyPr/>
          <a:lstStyle/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83B9E515-66FD-6B4E-AF15-B6CCE789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CF723F6C-661B-E04E-95F1-57F00E902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7C79F5BA-8660-D74A-A0D9-0B098DBF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23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AC3A91D1-0BEC-A84B-9837-BDB594CA2A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65505FCB-D4A1-CC47-9F59-5DD5ABC5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FFBDF4D4-23DC-C74C-A512-A0810377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81FDC522-472F-D247-AC24-5FDC1A5C7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40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40F7EA1-B1C8-A64D-A3D9-D34A3653F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8D16D5A-67BF-CC4B-8D1E-AF0BB4353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6FD8C987-6AAD-5C44-9495-0B01DF4F7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5250B02F-0F03-B549-A520-6DEBF3146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6617DF75-B0EC-3F44-BAD9-4B4092669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88091F0E-DEB3-A241-937C-017D9D04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68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EF6C422-1658-BF4E-9D26-DF5305CC6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4338D462-6AB0-5A43-AAEA-A7BBC9C94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FF51A94C-6E00-984A-AFFF-52DD19D71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B47DA1E3-542E-1040-8C95-A5D25FB9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77A25775-1855-2E47-9D40-30220CFFA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72A31615-E40B-6C41-AAA2-A3C0295F5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89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6ADFB9B2-35AB-574F-A9EE-9834C524B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86350870-867E-4249-B3B8-687E32210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BB25AFD-0B1B-D649-8B4F-6D6085FBD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7DC89-5A4E-EA4A-A616-1B366F85EE07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160EB07-B89E-2948-BBF2-B108E843A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A667ECC-05E6-4A45-B60D-ACBAF8884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39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3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941099"/>
              </p:ext>
            </p:extLst>
          </p:nvPr>
        </p:nvGraphicFramePr>
        <p:xfrm>
          <a:off x="522515" y="873831"/>
          <a:ext cx="7881257" cy="4724907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5604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60446"/>
                <a:gridCol w="15604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0246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974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03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Andrea Hernández Moran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Subdirectora del área Civil y Familiar del Instituto Estatal de Defensoría Pública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01-IX-2022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nuevo ingreso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Designación definitiva (baja María del Rosario Valdés García)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Laura Iveth Wong Morales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de Acuerdo y Tramite </a:t>
                      </a:r>
                      <a:b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J. 1° Civil Torreón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01-IX-2022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nuevo ingreso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Designación interina sujeta al debido procedimiento de selección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Sugey Argentina Carrillo González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Defensor Público</a:t>
                      </a:r>
                      <a:b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 Instituto Estatal de Defensoría Pública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01-IX-2022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de Acuerdo y Tramite</a:t>
                      </a:r>
                      <a:b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 J. 1° Civil Torreón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Designación interina sujeta al debido procedimiento de selección (baja Roberto Zuñiga García)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Juan Manuel Rosales Sotomayor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Secretario de Acuerdo y Tramite</a:t>
                      </a:r>
                      <a:b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 J. 2° Civil Torreón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01-IX-2022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Notificador y Actuario </a:t>
                      </a:r>
                      <a:b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J. Penal Acusatorio y Oral Torreón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Designación interina sujeta al debido procedimiento de selección (por Juan Manuel Rosales Sotomayor)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Raymundo González de la Paz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Notificador y Actuario </a:t>
                      </a:r>
                      <a:b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J. Penal Acusatorio y Oral Torreón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01-IX-2022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Secretario de Acuerdo y Tramite</a:t>
                      </a:r>
                      <a:b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 J. 2° Civil Torreón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Regresa a su cargo de Actuario ( permuta Juan Manuel Rosales Sotomayor)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Carolina Ramírez Lozano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Psicóloga </a:t>
                      </a:r>
                      <a:b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UCEP Acuña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01-IX-2022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nuevo ingreso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Designación definitiva (baja María de la Luz Espinoza de León)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Jaquelin Rivera Pérez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Taquimecanógrafa </a:t>
                      </a:r>
                      <a:b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J. 1° Familiar Piedras Negras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01-IX-2022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nuevo ingreso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Designación definitiva (Katherin Milburn Aranda)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Ana Lilia Torres García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Archivista </a:t>
                      </a:r>
                      <a:b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J. 2° Mercantil Saltillo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01-IX-2022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Auxiliar Administrativo Vigilancia e Intendencia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Designación definitiva (baja Roberto Jaime González)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743122012"/>
                  </a:ext>
                </a:extLst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Julio Abraham Nava Martínez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Auxiliar Jurídico</a:t>
                      </a:r>
                      <a:b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 Instituto Estatal de Defensoría Publica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01-IX-2022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nuevo ingreso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Designación definitiva (promoción Liliana Carolina Rodríguez Rodríguez) Plaza Sindicalizada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Gerardo Humberto </a:t>
                      </a:r>
                      <a:r>
                        <a:rPr lang="es-MX" sz="9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Orzua</a:t>
                      </a: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Segura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</a:t>
                      </a:r>
                      <a:b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 Civil Sabinas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01-IX-2022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Administrador del Centro de Justicia de la Región Carbonífera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Designación interina sujeta al debido procedimiento de selección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949439" y="6335486"/>
            <a:ext cx="208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Septiembre 2022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316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3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221035"/>
              </p:ext>
            </p:extLst>
          </p:nvPr>
        </p:nvGraphicFramePr>
        <p:xfrm>
          <a:off x="597465" y="708941"/>
          <a:ext cx="7881257" cy="5056207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5604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60446"/>
                <a:gridCol w="15604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0246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974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03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Liliana </a:t>
                      </a:r>
                      <a:r>
                        <a:rPr lang="es-MX" sz="9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Lizzeth</a:t>
                      </a: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Ríos Olivo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Administradora del Centro de Justicia de la Región Carbonífera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01-IX-2022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nuevo ingreso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Designación definitiva (promoción Gerardo Orzua Segura)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Martha Karime Reza Jara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de Acuerdo y Tramite</a:t>
                      </a:r>
                      <a:b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 J. 1° Mercantil Torreón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01-VIII-2022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de Acuerdo y Tramite </a:t>
                      </a:r>
                      <a:b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J. 3° Familiar Torreón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Cambio de adscripción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Edson Alejandro Reséndiz Rocha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Secretario de Acuerdo y Tramite </a:t>
                      </a:r>
                      <a:b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J. 3° Familiar Monclova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16-IX-27-XI-2022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Actuario</a:t>
                      </a:r>
                      <a:b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 J. 3° Familiar Monclova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Designación interina (gravidez Zita Catalina Ponce Esparza)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Linda María de la Cruz Zapata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Actuaria</a:t>
                      </a:r>
                      <a:b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 J. 3° Familiar Monclova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16-IX-27-XI-2022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Taquimecanógrafa</a:t>
                      </a:r>
                      <a:b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 J. 3° Familiar Monclova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Designación interina (promoción Edson Alejandro Reséndiz Rocha)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Linda Isamar Amaya Hernández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Taquimecanógrafa</a:t>
                      </a:r>
                      <a:b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 J. 3° Familiar Monclova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16-IX-27-XI-2022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nuevo ingreso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Designación interina (promoción Linda María de la Cruz Zapata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Juan Roberto </a:t>
                      </a:r>
                      <a:r>
                        <a:rPr lang="es-MX" sz="9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Avitia</a:t>
                      </a: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Guerrero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Actuario </a:t>
                      </a:r>
                      <a:b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J. 5° Civil Torreón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16-IX-2022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Actuario </a:t>
                      </a:r>
                      <a:b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J. 1° Mercantil Torreón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Cambio de adscripción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Eduardo Alonso Guerra Torres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Actuario </a:t>
                      </a:r>
                      <a:b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J. 1° Mercantil Torreón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16-IX-2022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reingreso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Designación interina sujeta al debido procedimiento de selección (cambio de adscripción Juan Roberto Avitia Guerrero)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Yaima Kristel Calleja Álvarez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Actuaria</a:t>
                      </a:r>
                      <a:b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 Central de Actuarios Saltillo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16-IX-2022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Taquimecanógrafa Central de Actuarios Saltillo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Designación interina sujeta al debido procedimiento de selección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Fátima Alejandra Álvarez Galván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Oficial Administrativo J. Penal Acusatorio y Oral Acuña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16-IX-2022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nuevo ingreso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Designación definitiva (jubilación Ma. De los Ángeles Cruz Rangel) plaza sindicalizada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José Daniel Olvera López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Taquimecanógrafo Central Actuarios Saltillo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05-IX-2022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Taquimecanógrafo</a:t>
                      </a:r>
                      <a:b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 J. 5° Civil Saltillo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cambio de adscripción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Antonio Delgado Camacho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Auxiliar Administrativo 1° Tribunal Distrital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01-VIII-2022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Auxiliar Administrativo Vigilancia e Intendencia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cambio de adscripción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949439" y="6335486"/>
            <a:ext cx="208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Septiembre 2022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03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3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476302"/>
              </p:ext>
            </p:extLst>
          </p:nvPr>
        </p:nvGraphicFramePr>
        <p:xfrm>
          <a:off x="522515" y="873831"/>
          <a:ext cx="7881257" cy="2684985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5604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60446"/>
                <a:gridCol w="15604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0246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974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047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Alma Patricia García </a:t>
                      </a:r>
                      <a:r>
                        <a:rPr lang="es-MX" sz="9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García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Auxiliar Administrativo Vigilancia e Intendencia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16-IX-2022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nuevo ingreso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Designación definitiva (por promoción de Ana Liliana Torres García)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Abraham Alejandro Estrada Barba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Vigilante Centro de Justicia de la Región Carbonífera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16-IX-2022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nuevo ingreso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Designación definitiva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Mónica Elizabeth Guerrero Hinojosa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de Acuerdo y Trámite </a:t>
                      </a:r>
                      <a:b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J. 5° Civil Hipotecario Región Norte (comisionada como Actuaria 4° Tribunal Distrital)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19-IX-2022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de Acuerdo y Trámite</a:t>
                      </a:r>
                      <a:b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 J. 5° Civil Hipotecario Región Norte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comisión de Actuaria en su cargo de secretaria de Acuerdo y Trámite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Verónica Ayineli Castillón Espinosa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de Acuerdo y Trámite </a:t>
                      </a:r>
                      <a:b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4° Tribunal Distrital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21-IX-2022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Delegada</a:t>
                      </a:r>
                      <a:b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 Instituto Estatal de Defensoría Pública, Delegación Piedras Negras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Designación interina hasta en tanto el Consejo de la Judicatura acuerde lo conducente (apoyo temporal)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Dora </a:t>
                      </a:r>
                      <a:r>
                        <a:rPr lang="es-MX" sz="9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Aide</a:t>
                      </a: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Martínez Padilla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Coordinadora de Psicología del Centro de Evaluación Psicosocial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22-IX-2022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Psicóloga del Centro de Evaluación Psicosocial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Cambio de designación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949439" y="6335486"/>
            <a:ext cx="208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Septiembre 2022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1631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Marquesina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1104</TotalTime>
  <Words>577</Words>
  <Application>Microsoft Office PowerPoint</Application>
  <PresentationFormat>Presentación en pantalla (4:3)</PresentationFormat>
  <Paragraphs>145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Maritza Casas</dc:creator>
  <cp:lastModifiedBy>Tribual esp adol</cp:lastModifiedBy>
  <cp:revision>116</cp:revision>
  <dcterms:created xsi:type="dcterms:W3CDTF">2017-02-28T19:33:47Z</dcterms:created>
  <dcterms:modified xsi:type="dcterms:W3CDTF">2022-09-30T15:42:14Z</dcterms:modified>
</cp:coreProperties>
</file>